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76" d="100"/>
          <a:sy n="76" d="100"/>
        </p:scale>
        <p:origin x="-10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D56A6-04EF-49CF-99CE-0A0F354D4BAB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610B6-070C-465A-9858-F18079154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610B6-070C-465A-9858-F18079154EB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2CB85-14FD-44C7-92AD-613558BD999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89B4B-03AB-4C0B-9E0C-889CD6518A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-1295400" y="4876800"/>
            <a:ext cx="4953000" cy="704850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Russia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6027003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By: Matt Ramsey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76795" y="2967335"/>
            <a:ext cx="619041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The End!!</a:t>
            </a:r>
          </a:p>
          <a:p>
            <a:pPr algn="ctr"/>
            <a:endParaRPr lang="en-US" sz="5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en-US" sz="54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Thanks for watching!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Food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ukrainetrek.com/images/ukraine-food-borsch-pictur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2743200" cy="2743200"/>
          </a:xfrm>
          <a:prstGeom prst="rect">
            <a:avLst/>
          </a:prstGeom>
          <a:noFill/>
        </p:spPr>
      </p:pic>
      <p:pic>
        <p:nvPicPr>
          <p:cNvPr id="2052" name="Picture 4" descr="http://img4-3.myrecipes.timeinc.net/i/recipes/ck/stroganoff-ck-1599646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600200"/>
            <a:ext cx="2705100" cy="27051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0" y="4419600"/>
            <a:ext cx="14478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Borsch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5400" y="4419600"/>
            <a:ext cx="27432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Beef Stroganoff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Culture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english.gov.cn/images/images/00123f3c344705e49f9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3600"/>
            <a:ext cx="3962400" cy="27484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5903893"/>
            <a:ext cx="43434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most popular Russian Dance is the Folk Dance.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9460" name="Picture 4" descr="http://www.sinoramaholidays.com/fr/gs/data/uploads/rd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133600"/>
            <a:ext cx="3769146" cy="2760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Capital of Russia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6211669"/>
            <a:ext cx="6400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 Capital of Russia is Moscow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 l="21970" t="12121" r="10606" b="7071"/>
          <a:stretch>
            <a:fillRect/>
          </a:stretch>
        </p:blipFill>
        <p:spPr bwMode="auto">
          <a:xfrm>
            <a:off x="1360677" y="1447800"/>
            <a:ext cx="706720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Flag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t2.gstatic.com/images?q=tbn:ANd9GcTWqA5izyRsYCT_eRND9TpHL-mdvc_gzBOlyT7hyFyBW9mVAnt-piHj_byv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00200"/>
            <a:ext cx="6611121" cy="39168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5638800"/>
            <a:ext cx="518160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colors of the Russian Flag are White, Blue, and Red.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95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About Russian Music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5105400"/>
            <a:ext cx="4800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Russian Music is very similar to ours in the USA. Pop music is very popular in Russia. Older style music is also still played and listened to in Russia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t2.gstatic.com/images?q=tbn:ANd9GcRlaupMN6hKBhoOJxGlCnbJxOqTQvIF_SJemM7mlkLsidZgmR9_3v8yzLoY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3810000" cy="2853824"/>
          </a:xfrm>
          <a:prstGeom prst="rect">
            <a:avLst/>
          </a:prstGeom>
          <a:noFill/>
        </p:spPr>
      </p:pic>
      <p:pic>
        <p:nvPicPr>
          <p:cNvPr id="25604" name="Picture 4" descr="http://kllaimon.wordpress.com/files/2009/02/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8400" y="2057400"/>
            <a:ext cx="3759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</a:t>
            </a:r>
            <a:r>
              <a:rPr lang="en-US" dirty="0" smtClean="0">
                <a:solidFill>
                  <a:srgbClr val="FF0000"/>
                </a:solidFill>
              </a:rPr>
              <a:t>Clothing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://www.russian365.com/costumes/images/russian_costume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8800"/>
            <a:ext cx="2590800" cy="34562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5410200"/>
            <a:ext cx="312420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Dresses are popular for women.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4" name="Picture 6" descr="http://www.omiru.com/wp-content/uploads/2008/11/ae-multi-check-scarf_112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2209800"/>
            <a:ext cx="3027892" cy="2395695"/>
          </a:xfrm>
          <a:prstGeom prst="rect">
            <a:avLst/>
          </a:prstGeom>
          <a:noFill/>
        </p:spPr>
      </p:pic>
      <p:pic>
        <p:nvPicPr>
          <p:cNvPr id="2056" name="Picture 8" descr="http://t3.gstatic.com/images?q=tbn:ANd9GcTrsM2o0D1GMW4gle0dLmu_pzcu3Khwm2VdtsouaXcjLnN2eAYxl_whRxYPl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2133600"/>
            <a:ext cx="2440162" cy="26384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81400" y="5029200"/>
            <a:ext cx="4572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Scarves and hats are worn by men and women for style and because of the cold weather.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Sports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9698" name="Picture 2" descr="http://static.ddmcdn.com/gif/hockey-stanley-cup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90800"/>
            <a:ext cx="3200400" cy="22642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49530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Hockey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9700" name="Picture 4" descr="http://upload.wikimedia.org/wikipedia/commons/thumb/0/03/Skier-carving-a-turn.jpg/360px-Skier-carving-a-tur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90800"/>
            <a:ext cx="3429000" cy="22479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91200" y="49530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Skiing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6324600" cy="11890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 Landmarks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www.wondermondo.com/Images/Europe/Russia/Moscow/StBasi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057400"/>
            <a:ext cx="3118202" cy="3180794"/>
          </a:xfrm>
          <a:prstGeom prst="rect">
            <a:avLst/>
          </a:prstGeom>
          <a:noFill/>
        </p:spPr>
      </p:pic>
      <p:pic>
        <p:nvPicPr>
          <p:cNvPr id="31748" name="Picture 4" descr="http://static2.bigstockphoto.com/thumbs/6/1/9/large2/916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600200"/>
            <a:ext cx="3057525" cy="42642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1000" y="5638800"/>
            <a:ext cx="4343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main tourist attraction in Russia are Russian Orthodox Cathedrals.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143</Words>
  <Application>Microsoft Office PowerPoint</Application>
  <PresentationFormat>On-screen Show (4:3)</PresentationFormat>
  <Paragraphs>35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Russia</vt:lpstr>
      <vt:lpstr>Russian Food</vt:lpstr>
      <vt:lpstr>Russian Culture</vt:lpstr>
      <vt:lpstr>Capital of Russia</vt:lpstr>
      <vt:lpstr>Russian Flag</vt:lpstr>
      <vt:lpstr>About Russian Music</vt:lpstr>
      <vt:lpstr>Russian Clothing</vt:lpstr>
      <vt:lpstr>Russian Sports</vt:lpstr>
      <vt:lpstr>Russian Landmarks </vt:lpstr>
      <vt:lpstr>Slide 10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rmw018</dc:creator>
  <cp:lastModifiedBy>rmw018</cp:lastModifiedBy>
  <cp:revision>13</cp:revision>
  <dcterms:created xsi:type="dcterms:W3CDTF">2012-06-04T18:26:15Z</dcterms:created>
  <dcterms:modified xsi:type="dcterms:W3CDTF">2012-06-07T14:48:23Z</dcterms:modified>
</cp:coreProperties>
</file>